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7134" y="1337480"/>
            <a:ext cx="9448800" cy="1199200"/>
          </a:xfrm>
        </p:spPr>
        <p:txBody>
          <a:bodyPr/>
          <a:lstStyle/>
          <a:p>
            <a:r>
              <a:rPr lang="en-US" dirty="0"/>
              <a:t>Common App essays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9463" y="3018051"/>
            <a:ext cx="9448800" cy="2413758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How to prepare for you common application essay 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Start with brainstorming </a:t>
            </a:r>
            <a:r>
              <a:rPr lang="en-US" sz="3600" dirty="0">
                <a:sym typeface="Wingdings" panose="05000000000000000000" pitchFamily="2" charset="2"/>
              </a:rPr>
              <a:t>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3703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#7</a:t>
            </a:r>
          </a:p>
          <a:p>
            <a:endParaRPr lang="en-US" sz="1200" dirty="0"/>
          </a:p>
          <a:p>
            <a:r>
              <a:rPr lang="en-US" sz="5400" dirty="0"/>
              <a:t>Who is your favorite fictional character? </a:t>
            </a:r>
          </a:p>
          <a:p>
            <a:endParaRPr lang="en-US" sz="1200" dirty="0"/>
          </a:p>
          <a:p>
            <a:r>
              <a:rPr lang="en-US" sz="5400" dirty="0"/>
              <a:t>Explain their impact on you.</a:t>
            </a:r>
          </a:p>
        </p:txBody>
      </p:sp>
    </p:spTree>
    <p:extLst>
      <p:ext uri="{BB962C8B-B14F-4D97-AF65-F5344CB8AC3E}">
        <p14:creationId xmlns:p14="http://schemas.microsoft.com/office/powerpoint/2010/main" val="1123274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#8</a:t>
            </a:r>
          </a:p>
          <a:p>
            <a:endParaRPr lang="en-US" sz="1200" dirty="0"/>
          </a:p>
          <a:p>
            <a:r>
              <a:rPr lang="en-US" sz="5400" dirty="0"/>
              <a:t>What best describes your</a:t>
            </a:r>
          </a:p>
          <a:p>
            <a:endParaRPr lang="en-US" sz="1200" dirty="0"/>
          </a:p>
          <a:p>
            <a:pPr lvl="1" algn="l"/>
            <a:r>
              <a:rPr lang="en-US" sz="5400" dirty="0"/>
              <a:t>	Culture</a:t>
            </a:r>
          </a:p>
          <a:p>
            <a:pPr lvl="1" algn="l"/>
            <a:r>
              <a:rPr lang="en-US" sz="5400" dirty="0"/>
              <a:t>	Community</a:t>
            </a:r>
          </a:p>
          <a:p>
            <a:pPr lvl="1" algn="l"/>
            <a:r>
              <a:rPr lang="en-US" sz="5400" dirty="0"/>
              <a:t>	Family</a:t>
            </a:r>
          </a:p>
        </p:txBody>
      </p:sp>
    </p:spTree>
    <p:extLst>
      <p:ext uri="{BB962C8B-B14F-4D97-AF65-F5344CB8AC3E}">
        <p14:creationId xmlns:p14="http://schemas.microsoft.com/office/powerpoint/2010/main" val="1839359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#9</a:t>
            </a:r>
          </a:p>
          <a:p>
            <a:endParaRPr lang="en-US" sz="1200" dirty="0"/>
          </a:p>
          <a:p>
            <a:r>
              <a:rPr lang="en-US" sz="5400" dirty="0"/>
              <a:t>What/who has been the greatest influence for you?</a:t>
            </a:r>
          </a:p>
          <a:p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714852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#9</a:t>
            </a:r>
          </a:p>
          <a:p>
            <a:endParaRPr lang="en-US" sz="1200" dirty="0"/>
          </a:p>
          <a:p>
            <a:r>
              <a:rPr lang="en-US" sz="5400" dirty="0"/>
              <a:t>What/who had been the greatest influence for you?</a:t>
            </a:r>
          </a:p>
          <a:p>
            <a:endParaRPr lang="en-US" sz="1200" dirty="0"/>
          </a:p>
          <a:p>
            <a:r>
              <a:rPr lang="en-US" sz="5400"/>
              <a:t>What/who has had </a:t>
            </a:r>
            <a:r>
              <a:rPr lang="en-US" sz="5400" dirty="0"/>
              <a:t>the strongest influence on you?</a:t>
            </a:r>
          </a:p>
        </p:txBody>
      </p:sp>
    </p:spTree>
    <p:extLst>
      <p:ext uri="{BB962C8B-B14F-4D97-AF65-F5344CB8AC3E}">
        <p14:creationId xmlns:p14="http://schemas.microsoft.com/office/powerpoint/2010/main" val="4185219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#10</a:t>
            </a:r>
          </a:p>
          <a:p>
            <a:endParaRPr lang="en-US" sz="1200" dirty="0"/>
          </a:p>
          <a:p>
            <a:r>
              <a:rPr lang="en-US" sz="5400" dirty="0"/>
              <a:t>How do you feel about this quote?</a:t>
            </a:r>
          </a:p>
          <a:p>
            <a:endParaRPr lang="en-US" sz="1200" dirty="0"/>
          </a:p>
          <a:p>
            <a:r>
              <a:rPr lang="en-US" sz="5400" dirty="0"/>
              <a:t>“Every act of rebellion is nostalgia for innocence and an appeal to essential being”</a:t>
            </a:r>
          </a:p>
        </p:txBody>
      </p:sp>
    </p:spTree>
    <p:extLst>
      <p:ext uri="{BB962C8B-B14F-4D97-AF65-F5344CB8AC3E}">
        <p14:creationId xmlns:p14="http://schemas.microsoft.com/office/powerpoint/2010/main" val="1511863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#11</a:t>
            </a:r>
          </a:p>
          <a:p>
            <a:endParaRPr lang="en-US" sz="1200" dirty="0"/>
          </a:p>
          <a:p>
            <a:r>
              <a:rPr lang="en-US" sz="5400" dirty="0"/>
              <a:t>How do you feel when you hear, </a:t>
            </a:r>
          </a:p>
          <a:p>
            <a:r>
              <a:rPr lang="en-US" sz="5400" dirty="0"/>
              <a:t>	“Instead of thinking outside 	the box, get rid of the box 	altogether.”</a:t>
            </a:r>
          </a:p>
        </p:txBody>
      </p:sp>
    </p:spTree>
    <p:extLst>
      <p:ext uri="{BB962C8B-B14F-4D97-AF65-F5344CB8AC3E}">
        <p14:creationId xmlns:p14="http://schemas.microsoft.com/office/powerpoint/2010/main" val="3441061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#12</a:t>
            </a:r>
          </a:p>
          <a:p>
            <a:endParaRPr lang="en-US" sz="1200" dirty="0"/>
          </a:p>
          <a:p>
            <a:r>
              <a:rPr lang="en-US" sz="5400" dirty="0"/>
              <a:t>Explain a time when you came to realize that </a:t>
            </a:r>
          </a:p>
          <a:p>
            <a:r>
              <a:rPr lang="en-US" sz="5400" dirty="0"/>
              <a:t>	“running away from any 	problem only increases the 	distance from the solution.”</a:t>
            </a:r>
          </a:p>
        </p:txBody>
      </p:sp>
    </p:spTree>
    <p:extLst>
      <p:ext uri="{BB962C8B-B14F-4D97-AF65-F5344CB8AC3E}">
        <p14:creationId xmlns:p14="http://schemas.microsoft.com/office/powerpoint/2010/main" val="3807396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#13</a:t>
            </a:r>
          </a:p>
          <a:p>
            <a:endParaRPr lang="en-US" sz="1200" dirty="0"/>
          </a:p>
          <a:p>
            <a:r>
              <a:rPr lang="en-US" sz="5400" dirty="0"/>
              <a:t>If you were to create a metaphor for yourself what would it be?</a:t>
            </a:r>
          </a:p>
        </p:txBody>
      </p:sp>
    </p:spTree>
    <p:extLst>
      <p:ext uri="{BB962C8B-B14F-4D97-AF65-F5344CB8AC3E}">
        <p14:creationId xmlns:p14="http://schemas.microsoft.com/office/powerpoint/2010/main" val="10571879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#14</a:t>
            </a:r>
          </a:p>
          <a:p>
            <a:endParaRPr lang="en-US" sz="1200" dirty="0"/>
          </a:p>
          <a:p>
            <a:r>
              <a:rPr lang="en-US" sz="5400" dirty="0"/>
              <a:t>What nationality/nationalities are you?</a:t>
            </a:r>
          </a:p>
          <a:p>
            <a:endParaRPr lang="en-US" sz="1200" dirty="0"/>
          </a:p>
          <a:p>
            <a:r>
              <a:rPr lang="en-US" sz="5400" dirty="0"/>
              <a:t>Does that, in your opinion, contribute to who you are as an individual?</a:t>
            </a:r>
          </a:p>
        </p:txBody>
      </p:sp>
    </p:spTree>
    <p:extLst>
      <p:ext uri="{BB962C8B-B14F-4D97-AF65-F5344CB8AC3E}">
        <p14:creationId xmlns:p14="http://schemas.microsoft.com/office/powerpoint/2010/main" val="19190906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#15</a:t>
            </a:r>
          </a:p>
          <a:p>
            <a:endParaRPr lang="en-US" sz="1200" dirty="0"/>
          </a:p>
          <a:p>
            <a:r>
              <a:rPr lang="en-US" sz="5400" dirty="0"/>
              <a:t>If I told you “every scar you have makes you who you are” </a:t>
            </a:r>
          </a:p>
          <a:p>
            <a:endParaRPr lang="en-US" sz="1200" dirty="0"/>
          </a:p>
          <a:p>
            <a:r>
              <a:rPr lang="en-US" sz="5400" dirty="0"/>
              <a:t>	What might those scars be or 	look like?</a:t>
            </a:r>
          </a:p>
        </p:txBody>
      </p:sp>
    </p:spTree>
    <p:extLst>
      <p:ext uri="{BB962C8B-B14F-4D97-AF65-F5344CB8AC3E}">
        <p14:creationId xmlns:p14="http://schemas.microsoft.com/office/powerpoint/2010/main" val="1896073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135" y="832513"/>
            <a:ext cx="9448800" cy="4599296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#1</a:t>
            </a:r>
          </a:p>
          <a:p>
            <a:endParaRPr lang="en-US" sz="5400" dirty="0"/>
          </a:p>
          <a:p>
            <a:r>
              <a:rPr lang="en-US" sz="5400" dirty="0"/>
              <a:t>Do you find yourself to be more introverted or extroverted? Explain.</a:t>
            </a:r>
          </a:p>
        </p:txBody>
      </p:sp>
    </p:spTree>
    <p:extLst>
      <p:ext uri="{BB962C8B-B14F-4D97-AF65-F5344CB8AC3E}">
        <p14:creationId xmlns:p14="http://schemas.microsoft.com/office/powerpoint/2010/main" val="2617976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#16</a:t>
            </a:r>
          </a:p>
          <a:p>
            <a:endParaRPr lang="en-US" sz="1200" dirty="0"/>
          </a:p>
          <a:p>
            <a:r>
              <a:rPr lang="en-US" sz="5400" dirty="0"/>
              <a:t>Do you believe life is more about finding yourself or creating yourself? Explain.</a:t>
            </a:r>
          </a:p>
          <a:p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6978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#17</a:t>
            </a:r>
          </a:p>
          <a:p>
            <a:endParaRPr lang="en-US" sz="1200" dirty="0"/>
          </a:p>
          <a:p>
            <a:r>
              <a:rPr lang="en-US" sz="5400" dirty="0"/>
              <a:t>Do you feel rebellion is something to be punished?</a:t>
            </a:r>
          </a:p>
          <a:p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4309308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#17</a:t>
            </a:r>
          </a:p>
          <a:p>
            <a:endParaRPr lang="en-US" sz="1200" dirty="0"/>
          </a:p>
          <a:p>
            <a:r>
              <a:rPr lang="en-US" sz="5400" dirty="0"/>
              <a:t>Do you feel rebellion is something to be punished?</a:t>
            </a:r>
          </a:p>
          <a:p>
            <a:endParaRPr lang="en-US" sz="1200" dirty="0"/>
          </a:p>
          <a:p>
            <a:r>
              <a:rPr lang="en-US" sz="5400" dirty="0"/>
              <a:t>How can nonconformity mark one’s life?</a:t>
            </a:r>
          </a:p>
        </p:txBody>
      </p:sp>
    </p:spTree>
    <p:extLst>
      <p:ext uri="{BB962C8B-B14F-4D97-AF65-F5344CB8AC3E}">
        <p14:creationId xmlns:p14="http://schemas.microsoft.com/office/powerpoint/2010/main" val="3859617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86603"/>
            <a:ext cx="12096466" cy="6359857"/>
          </a:xfrm>
        </p:spPr>
        <p:txBody>
          <a:bodyPr>
            <a:noAutofit/>
          </a:bodyPr>
          <a:lstStyle/>
          <a:p>
            <a:r>
              <a:rPr lang="en-US" sz="3400" b="1" dirty="0"/>
              <a:t>- Strong opening, interesting body, and clear conclusion. </a:t>
            </a:r>
          </a:p>
          <a:p>
            <a:r>
              <a:rPr lang="en-US" sz="3400" b="1" dirty="0">
                <a:solidFill>
                  <a:schemeClr val="bg1"/>
                </a:solidFill>
                <a:highlight>
                  <a:srgbClr val="C0C0C0"/>
                </a:highlight>
              </a:rPr>
              <a:t>- Narrow your topic and try to be as specific &amp; concrete as possible.</a:t>
            </a:r>
          </a:p>
          <a:p>
            <a:r>
              <a:rPr lang="en-US" sz="3400" b="1" dirty="0"/>
              <a:t>- In about 500 words, you should be able to express who you are or what is important to you.</a:t>
            </a:r>
          </a:p>
          <a:p>
            <a:r>
              <a:rPr lang="en-US" sz="3400" b="1" dirty="0">
                <a:solidFill>
                  <a:schemeClr val="bg1"/>
                </a:solidFill>
                <a:highlight>
                  <a:srgbClr val="C0C0C0"/>
                </a:highlight>
              </a:rPr>
              <a:t>- You don’t need to have had extraordinary experiences to write an extraordinary essay. </a:t>
            </a:r>
          </a:p>
          <a:p>
            <a:r>
              <a:rPr lang="en-US" sz="3400" b="1" dirty="0"/>
              <a:t>- Use powerful details but don’t exaggerate </a:t>
            </a:r>
          </a:p>
          <a:p>
            <a:r>
              <a:rPr lang="en-US" sz="3400" b="1" dirty="0">
                <a:solidFill>
                  <a:schemeClr val="bg1"/>
                </a:solidFill>
                <a:highlight>
                  <a:srgbClr val="C0C0C0"/>
                </a:highlight>
              </a:rPr>
              <a:t>- Check for repetition; use descriptive and vivid alternatives.</a:t>
            </a:r>
          </a:p>
          <a:p>
            <a:r>
              <a:rPr lang="en-US" sz="3400" b="1" dirty="0"/>
              <a:t>- Don't make statements without supporting them.</a:t>
            </a:r>
          </a:p>
          <a:p>
            <a:r>
              <a:rPr lang="en-US" sz="3400" b="1" dirty="0">
                <a:solidFill>
                  <a:schemeClr val="bg1"/>
                </a:solidFill>
                <a:highlight>
                  <a:srgbClr val="C0C0C0"/>
                </a:highlight>
              </a:rPr>
              <a:t>- Don't use language that is unfamiliar to you.</a:t>
            </a:r>
          </a:p>
        </p:txBody>
      </p:sp>
    </p:spTree>
    <p:extLst>
      <p:ext uri="{BB962C8B-B14F-4D97-AF65-F5344CB8AC3E}">
        <p14:creationId xmlns:p14="http://schemas.microsoft.com/office/powerpoint/2010/main" val="2850554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135" y="832513"/>
            <a:ext cx="9448800" cy="4599296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#2</a:t>
            </a:r>
          </a:p>
          <a:p>
            <a:endParaRPr lang="en-US" sz="5400" dirty="0"/>
          </a:p>
          <a:p>
            <a:r>
              <a:rPr lang="en-US" sz="5400" dirty="0"/>
              <a:t>When do you feel it is “right” to take risks? Explain.</a:t>
            </a:r>
          </a:p>
        </p:txBody>
      </p:sp>
    </p:spTree>
    <p:extLst>
      <p:ext uri="{BB962C8B-B14F-4D97-AF65-F5344CB8AC3E}">
        <p14:creationId xmlns:p14="http://schemas.microsoft.com/office/powerpoint/2010/main" val="227065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67135" y="832512"/>
            <a:ext cx="9448800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#3</a:t>
            </a:r>
          </a:p>
          <a:p>
            <a:endParaRPr lang="en-US" sz="1200" dirty="0"/>
          </a:p>
          <a:p>
            <a:r>
              <a:rPr lang="en-US" sz="5400" dirty="0"/>
              <a:t>Do you agree/disagree:</a:t>
            </a:r>
          </a:p>
          <a:p>
            <a:r>
              <a:rPr lang="en-US" sz="5400" dirty="0"/>
              <a:t>“The problem is not the problem itself; rather, it is one’s attitude about the problem that poses the real issue”</a:t>
            </a:r>
          </a:p>
        </p:txBody>
      </p:sp>
    </p:spTree>
    <p:extLst>
      <p:ext uri="{BB962C8B-B14F-4D97-AF65-F5344CB8AC3E}">
        <p14:creationId xmlns:p14="http://schemas.microsoft.com/office/powerpoint/2010/main" val="2986026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#4</a:t>
            </a:r>
          </a:p>
          <a:p>
            <a:endParaRPr lang="en-US" sz="1200" dirty="0"/>
          </a:p>
          <a:p>
            <a:r>
              <a:rPr lang="en-US" sz="5400" dirty="0"/>
              <a:t>Create a pyramid of failures you’ve experienced </a:t>
            </a:r>
          </a:p>
          <a:p>
            <a:endParaRPr lang="en-US" sz="1200" dirty="0"/>
          </a:p>
          <a:p>
            <a:r>
              <a:rPr lang="en-US" sz="5400" dirty="0"/>
              <a:t>(The bottom is greatest impact and the top is the smallest)</a:t>
            </a:r>
          </a:p>
        </p:txBody>
      </p:sp>
    </p:spTree>
    <p:extLst>
      <p:ext uri="{BB962C8B-B14F-4D97-AF65-F5344CB8AC3E}">
        <p14:creationId xmlns:p14="http://schemas.microsoft.com/office/powerpoint/2010/main" val="1913571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#5</a:t>
            </a:r>
          </a:p>
          <a:p>
            <a:endParaRPr lang="en-US" sz="1200" dirty="0"/>
          </a:p>
          <a:p>
            <a:r>
              <a:rPr lang="en-US" sz="5400" dirty="0"/>
              <a:t>Define Success</a:t>
            </a:r>
          </a:p>
        </p:txBody>
      </p:sp>
    </p:spTree>
    <p:extLst>
      <p:ext uri="{BB962C8B-B14F-4D97-AF65-F5344CB8AC3E}">
        <p14:creationId xmlns:p14="http://schemas.microsoft.com/office/powerpoint/2010/main" val="3734734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#5</a:t>
            </a:r>
          </a:p>
          <a:p>
            <a:endParaRPr lang="en-US" sz="1200" dirty="0"/>
          </a:p>
          <a:p>
            <a:r>
              <a:rPr lang="en-US" sz="5400" dirty="0"/>
              <a:t>Define Success</a:t>
            </a:r>
          </a:p>
          <a:p>
            <a:endParaRPr lang="en-US" sz="5400" dirty="0"/>
          </a:p>
          <a:p>
            <a:r>
              <a:rPr lang="en-US" sz="5400" dirty="0"/>
              <a:t>What are your successes?</a:t>
            </a:r>
          </a:p>
        </p:txBody>
      </p:sp>
    </p:spTree>
    <p:extLst>
      <p:ext uri="{BB962C8B-B14F-4D97-AF65-F5344CB8AC3E}">
        <p14:creationId xmlns:p14="http://schemas.microsoft.com/office/powerpoint/2010/main" val="377673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#5</a:t>
            </a:r>
          </a:p>
          <a:p>
            <a:endParaRPr lang="en-US" sz="1200" dirty="0"/>
          </a:p>
          <a:p>
            <a:r>
              <a:rPr lang="en-US" sz="5400" dirty="0"/>
              <a:t>Define Success</a:t>
            </a:r>
          </a:p>
          <a:p>
            <a:endParaRPr lang="en-US" sz="1200" dirty="0"/>
          </a:p>
          <a:p>
            <a:r>
              <a:rPr lang="en-US" sz="5400" dirty="0"/>
              <a:t>What are your successes?</a:t>
            </a:r>
          </a:p>
          <a:p>
            <a:endParaRPr lang="en-US" sz="1200" dirty="0"/>
          </a:p>
          <a:p>
            <a:r>
              <a:rPr lang="en-US" sz="5400" dirty="0"/>
              <a:t>Categorize those successes</a:t>
            </a:r>
          </a:p>
        </p:txBody>
      </p:sp>
    </p:spTree>
    <p:extLst>
      <p:ext uri="{BB962C8B-B14F-4D97-AF65-F5344CB8AC3E}">
        <p14:creationId xmlns:p14="http://schemas.microsoft.com/office/powerpoint/2010/main" val="2552314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3331" y="832512"/>
            <a:ext cx="11013744" cy="5363571"/>
          </a:xfrm>
        </p:spPr>
        <p:txBody>
          <a:bodyPr>
            <a:noAutofit/>
          </a:bodyPr>
          <a:lstStyle/>
          <a:p>
            <a:pPr algn="ctr"/>
            <a:r>
              <a:rPr lang="en-US" sz="5400" u="sng" dirty="0"/>
              <a:t>Question #6</a:t>
            </a:r>
          </a:p>
          <a:p>
            <a:endParaRPr lang="en-US" sz="1200" dirty="0"/>
          </a:p>
          <a:p>
            <a:r>
              <a:rPr lang="en-US" sz="5400" dirty="0"/>
              <a:t>Who is your favorite fictional character? </a:t>
            </a:r>
          </a:p>
          <a:p>
            <a:endParaRPr lang="en-US" sz="1200" dirty="0"/>
          </a:p>
          <a:p>
            <a:r>
              <a:rPr lang="en-US" sz="5400" dirty="0"/>
              <a:t>Explain their impact on you.</a:t>
            </a:r>
          </a:p>
        </p:txBody>
      </p:sp>
    </p:spTree>
    <p:extLst>
      <p:ext uri="{BB962C8B-B14F-4D97-AF65-F5344CB8AC3E}">
        <p14:creationId xmlns:p14="http://schemas.microsoft.com/office/powerpoint/2010/main" val="90819986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77</TotalTime>
  <Words>462</Words>
  <Application>Microsoft Office PowerPoint</Application>
  <PresentationFormat>Widescreen</PresentationFormat>
  <Paragraphs>104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Century Gothic</vt:lpstr>
      <vt:lpstr>Wingdings</vt:lpstr>
      <vt:lpstr>Vapor Trail</vt:lpstr>
      <vt:lpstr>Common App essays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App essays</dc:title>
  <dc:creator>Soss, Rachael</dc:creator>
  <cp:lastModifiedBy>Soss, Rachael</cp:lastModifiedBy>
  <cp:revision>19</cp:revision>
  <dcterms:created xsi:type="dcterms:W3CDTF">2016-09-02T14:03:55Z</dcterms:created>
  <dcterms:modified xsi:type="dcterms:W3CDTF">2016-09-07T14:53:46Z</dcterms:modified>
</cp:coreProperties>
</file>