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6" r:id="rId3"/>
    <p:sldId id="267" r:id="rId4"/>
    <p:sldId id="268" r:id="rId5"/>
    <p:sldId id="270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672" y="314738"/>
            <a:ext cx="11415023" cy="9707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Preface to “The Canterbury Tales”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855" y="1563756"/>
            <a:ext cx="9917527" cy="341906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Take notes on the following sections </a:t>
            </a:r>
          </a:p>
          <a:p>
            <a:r>
              <a:rPr lang="en-US" sz="3200" dirty="0">
                <a:solidFill>
                  <a:schemeClr val="bg1"/>
                </a:solidFill>
              </a:rPr>
              <a:t>of reading: </a:t>
            </a:r>
          </a:p>
          <a:p>
            <a:r>
              <a:rPr lang="en-US" sz="3200" dirty="0">
                <a:solidFill>
                  <a:schemeClr val="bg1"/>
                </a:solidFill>
              </a:rPr>
              <a:t>1. “Literary History”  p. 90-91</a:t>
            </a:r>
          </a:p>
          <a:p>
            <a:r>
              <a:rPr lang="en-US" sz="3200" dirty="0">
                <a:solidFill>
                  <a:schemeClr val="bg1"/>
                </a:solidFill>
              </a:rPr>
              <a:t>2. “Geoffrey Chaucer”  p. </a:t>
            </a:r>
            <a:r>
              <a:rPr lang="en-US" sz="3200">
                <a:solidFill>
                  <a:schemeClr val="bg1"/>
                </a:solidFill>
              </a:rPr>
              <a:t>92-93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3. “Chaucer’s Sharp Eye For Dress”  p. 94</a:t>
            </a:r>
          </a:p>
        </p:txBody>
      </p:sp>
    </p:spTree>
    <p:extLst>
      <p:ext uri="{BB962C8B-B14F-4D97-AF65-F5344CB8AC3E}">
        <p14:creationId xmlns:p14="http://schemas.microsoft.com/office/powerpoint/2010/main" val="1579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109" y="33435"/>
            <a:ext cx="11415023" cy="9707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Preface to “The Canterbury Tales”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61" y="1004158"/>
            <a:ext cx="11918917" cy="585384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Recap: “Literary History”  p. 90-91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Prologue: Narrator (probably Chaucer himself) meets 29 other pilgrims at the Tabard Inn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Each pilgrim should tell 2 stories on the way there and 2 on the way back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The person who tells the best tale will be treated to a feast by the other pilgrims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Includes romance, short and bawdy humor, stories of  religious leaders, sermons, and allegories (character represents a moral)</a:t>
            </a:r>
          </a:p>
        </p:txBody>
      </p:sp>
    </p:spTree>
    <p:extLst>
      <p:ext uri="{BB962C8B-B14F-4D97-AF65-F5344CB8AC3E}">
        <p14:creationId xmlns:p14="http://schemas.microsoft.com/office/powerpoint/2010/main" val="289044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109" y="33435"/>
            <a:ext cx="11415023" cy="9707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Preface to “The Canterbury Tales”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61" y="1004158"/>
            <a:ext cx="11918917" cy="585384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Recap: “Geoffrey Chaucer”  p. 92-93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14</a:t>
            </a:r>
            <a:r>
              <a:rPr lang="en-US" sz="3200" baseline="30000" dirty="0">
                <a:solidFill>
                  <a:schemeClr val="bg1"/>
                </a:solidFill>
              </a:rPr>
              <a:t>th</a:t>
            </a:r>
            <a:r>
              <a:rPr lang="en-US" sz="3200" dirty="0">
                <a:solidFill>
                  <a:schemeClr val="bg1"/>
                </a:solidFill>
              </a:rPr>
              <a:t> Century England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Born into middle class; has served aristocrats (helps him interact with a variety of people and to write truthfully)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Known for his deep insight into human character/psyche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Inspired by his own pilgrimage to Canterbury Cathedral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Buried in Westminster Abbey at Poets’ Corner (an honorary burial site for distinguished writers)</a:t>
            </a:r>
          </a:p>
        </p:txBody>
      </p:sp>
    </p:spTree>
    <p:extLst>
      <p:ext uri="{BB962C8B-B14F-4D97-AF65-F5344CB8AC3E}">
        <p14:creationId xmlns:p14="http://schemas.microsoft.com/office/powerpoint/2010/main" val="227595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109" y="33435"/>
            <a:ext cx="11415023" cy="9707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Preface to “The Canterbury Tales”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61" y="1004158"/>
            <a:ext cx="11918917" cy="585384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Recap: “Chaucer’s Sharp Eye for Dress”  p. 94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Medieval Dress Code was established by your class (the only way to gain rights was to be in a class, but to have 5x the wealth of someone a rank above you)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Detailed clothing descriptions will help to reveal character personalities and their interest in either being modest or deceitful towards others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</a:rPr>
              <a:t>Colors as symbolic (look to the colors of clothing to find a deeper meaning/representation of that character) 			Scarlet = scandalous color – </a:t>
            </a:r>
            <a:r>
              <a:rPr lang="en-US" sz="3200" dirty="0" err="1">
                <a:solidFill>
                  <a:schemeClr val="bg1"/>
                </a:solidFill>
              </a:rPr>
              <a:t>ie</a:t>
            </a:r>
            <a:r>
              <a:rPr lang="en-US" sz="3200" dirty="0">
                <a:solidFill>
                  <a:schemeClr val="bg1"/>
                </a:solidFill>
              </a:rPr>
              <a:t>. “The SCARLET Letter”</a:t>
            </a:r>
          </a:p>
        </p:txBody>
      </p:sp>
    </p:spTree>
    <p:extLst>
      <p:ext uri="{BB962C8B-B14F-4D97-AF65-F5344CB8AC3E}">
        <p14:creationId xmlns:p14="http://schemas.microsoft.com/office/powerpoint/2010/main" val="422339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109" y="33435"/>
            <a:ext cx="11415023" cy="97072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“The Canterbury Tales” – The </a:t>
            </a:r>
            <a:r>
              <a:rPr lang="en-US" dirty="0" err="1">
                <a:solidFill>
                  <a:schemeClr val="bg1"/>
                </a:solidFill>
              </a:rPr>
              <a:t>PRologue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61" y="1116700"/>
            <a:ext cx="11918917" cy="5853842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You will each be responsible for a character/character set. 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Introduce the character type by name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Read your section to the class (lines __ through __)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What type of transportation did they have?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What are their major physical traits an distinguishing characteristics?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What are they foolish about; what are their vices; and what are their negative qualities?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What are their positive traits; what do their morals seem like?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Remainder of class must take notes on each character</a:t>
            </a: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16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196" y="235548"/>
            <a:ext cx="11415023" cy="9707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Preface to “The Canterbury Tales”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196" y="1337317"/>
            <a:ext cx="9917527" cy="5224268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Extra Credit </a:t>
            </a:r>
            <a:r>
              <a:rPr lang="en-US" sz="3200" b="1" dirty="0" err="1">
                <a:solidFill>
                  <a:schemeClr val="bg1"/>
                </a:solidFill>
              </a:rPr>
              <a:t>Foldables</a:t>
            </a:r>
            <a:r>
              <a:rPr lang="en-US" sz="3200" b="1" dirty="0">
                <a:solidFill>
                  <a:schemeClr val="bg1"/>
                </a:solidFill>
              </a:rPr>
              <a:t>: Due Friday 11/18/16 </a:t>
            </a:r>
          </a:p>
          <a:p>
            <a:endParaRPr lang="en-US" sz="13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Take a picture of  p. 91 Speaking and Listening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Discussion for help with what to do. 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You are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Making 6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Character types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For modern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society</a:t>
            </a:r>
          </a:p>
          <a:p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789373" y="3538467"/>
          <a:ext cx="8098846" cy="3023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7689895"/>
                    </a:ext>
                  </a:extLst>
                </a:gridCol>
                <a:gridCol w="4034846">
                  <a:extLst>
                    <a:ext uri="{9D8B030D-6E8A-4147-A177-3AD203B41FA5}">
                      <a16:colId xmlns:a16="http://schemas.microsoft.com/office/drawing/2014/main" val="853242255"/>
                    </a:ext>
                  </a:extLst>
                </a:gridCol>
              </a:tblGrid>
              <a:tr h="14390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Appearance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42467"/>
                  </a:ext>
                </a:extLst>
              </a:tr>
              <a:tr h="1584026">
                <a:tc>
                  <a:txBody>
                    <a:bodyPr/>
                    <a:lstStyle/>
                    <a:p>
                      <a:r>
                        <a:rPr lang="en-US" sz="3200" b="1" dirty="0"/>
                        <a:t>Values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might this character be criticized for?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24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61451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373</TotalTime>
  <Words>446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Preface to “The Canterbury Tales”</vt:lpstr>
      <vt:lpstr>Preface to “The Canterbury Tales”</vt:lpstr>
      <vt:lpstr>Preface to “The Canterbury Tales”</vt:lpstr>
      <vt:lpstr>Preface to “The Canterbury Tales”</vt:lpstr>
      <vt:lpstr>“The Canterbury Tales” – The PRologue</vt:lpstr>
      <vt:lpstr>Preface to “The Canterbury Tales”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the author’s intentions</dc:title>
  <dc:creator>Soss, Rachael</dc:creator>
  <cp:lastModifiedBy>Soss, Rachael</cp:lastModifiedBy>
  <cp:revision>48</cp:revision>
  <dcterms:created xsi:type="dcterms:W3CDTF">2016-11-08T15:21:42Z</dcterms:created>
  <dcterms:modified xsi:type="dcterms:W3CDTF">2016-11-14T17:19:07Z</dcterms:modified>
</cp:coreProperties>
</file>